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9" r:id="rId4"/>
  </p:sldIdLst>
  <p:sldSz cx="6858000" cy="9907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07"/>
    <p:restoredTop sz="95327"/>
  </p:normalViewPr>
  <p:slideViewPr>
    <p:cSldViewPr snapToGrid="0" snapToObjects="1">
      <p:cViewPr varScale="1">
        <p:scale>
          <a:sx n="73" d="100"/>
          <a:sy n="73" d="100"/>
        </p:scale>
        <p:origin x="13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451"/>
            <a:ext cx="5829300" cy="344930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3778"/>
            <a:ext cx="5143500" cy="239204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90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31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87"/>
            <a:ext cx="1478756" cy="839622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87"/>
            <a:ext cx="4350544" cy="8396223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43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91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70019"/>
            <a:ext cx="5915025" cy="4121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30289"/>
            <a:ext cx="5915025" cy="216728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79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436"/>
            <a:ext cx="2914650" cy="628627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436"/>
            <a:ext cx="2914650" cy="628627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9720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90"/>
            <a:ext cx="5915025" cy="191500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736"/>
            <a:ext cx="2901255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9022"/>
            <a:ext cx="2901255" cy="532303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736"/>
            <a:ext cx="2915543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9022"/>
            <a:ext cx="2915543" cy="532303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041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08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83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6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511"/>
            <a:ext cx="3471863" cy="704080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60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6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511"/>
            <a:ext cx="3471863" cy="704080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834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90"/>
            <a:ext cx="5915025" cy="1915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436"/>
            <a:ext cx="5915025" cy="628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466A5-0070-1B4F-8EA8-A83F4C5AE302}" type="datetimeFigureOut">
              <a:rPr lang="pt-BR" smtClean="0"/>
              <a:t>24/07/2024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869"/>
            <a:ext cx="2314575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497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2B79D11F-085F-E097-DE57-803984B53BDF}"/>
              </a:ext>
            </a:extLst>
          </p:cNvPr>
          <p:cNvSpPr txBox="1"/>
          <p:nvPr/>
        </p:nvSpPr>
        <p:spPr>
          <a:xfrm>
            <a:off x="350246" y="2697480"/>
            <a:ext cx="3947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Plataforma</a:t>
            </a:r>
          </a:p>
          <a:p>
            <a:r>
              <a:rPr lang="pt-BR" sz="3600" b="1" dirty="0">
                <a:solidFill>
                  <a:schemeClr val="bg1"/>
                </a:solidFill>
              </a:rPr>
              <a:t>de Fornecedores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44E7375-D7CB-A3DD-6BCD-7A44170EF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61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Ícone&#10;&#10;Descrição gerada automaticamente com confiança baixa">
            <a:extLst>
              <a:ext uri="{FF2B5EF4-FFF2-40B4-BE49-F238E27FC236}">
                <a16:creationId xmlns:a16="http://schemas.microsoft.com/office/drawing/2014/main" id="{E48779F2-B165-48C2-BF65-85B86CC91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58000" cy="990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AF06E8-65EA-71B4-0108-9DE36BDD64C3}"/>
              </a:ext>
            </a:extLst>
          </p:cNvPr>
          <p:cNvSpPr txBox="1"/>
          <p:nvPr/>
        </p:nvSpPr>
        <p:spPr>
          <a:xfrm>
            <a:off x="481820" y="480479"/>
            <a:ext cx="6096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pt-BR" sz="2400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BR" sz="2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Plataforma de Fornecedor - VMarket </a:t>
            </a:r>
          </a:p>
          <a:p>
            <a:pPr algn="ctr"/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/>
          </a:p>
          <a:p>
            <a:endParaRPr lang="pt-BR" dirty="0"/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A/C 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Leo&amp;Grigo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 Natan )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Nosso objetivo é habilitar a Plataforma de Fornecedor da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VMarket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que sua empresa possa ter um aumento de 100% nas vendas recorrentes dos seus produtos. Por meio de dados, conectamos você fornecedores aos clientes Food Service da plataforma, aumentando o fluxo de vendas e reduzindo, drasticamente, as etapas manuais do processo de compra e venda.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79081758-E3C4-9B33-FECF-AE877412A1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126399"/>
              </p:ext>
            </p:extLst>
          </p:nvPr>
        </p:nvGraphicFramePr>
        <p:xfrm>
          <a:off x="633043" y="5091174"/>
          <a:ext cx="5767756" cy="34158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83878">
                  <a:extLst>
                    <a:ext uri="{9D8B030D-6E8A-4147-A177-3AD203B41FA5}">
                      <a16:colId xmlns:a16="http://schemas.microsoft.com/office/drawing/2014/main" val="2318719773"/>
                    </a:ext>
                  </a:extLst>
                </a:gridCol>
                <a:gridCol w="2883878">
                  <a:extLst>
                    <a:ext uri="{9D8B030D-6E8A-4147-A177-3AD203B41FA5}">
                      <a16:colId xmlns:a16="http://schemas.microsoft.com/office/drawing/2014/main" val="2891751278"/>
                    </a:ext>
                  </a:extLst>
                </a:gridCol>
              </a:tblGrid>
              <a:tr h="48797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Volume de Pedidos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Mensalidade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599095"/>
                  </a:ext>
                </a:extLst>
              </a:tr>
              <a:tr h="487973"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18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$ 50.000,00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pt-BR" sz="1800" b="0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$ 500,00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686803"/>
                  </a:ext>
                </a:extLst>
              </a:tr>
              <a:tr h="487973"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18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$ 200.000,00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strike="sng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sng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$ 2.000,00 </a:t>
                      </a:r>
                      <a:r>
                        <a:rPr lang="pt-BR" sz="1800" b="0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$ 1.400,00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385252"/>
                  </a:ext>
                </a:extLst>
              </a:tr>
              <a:tr h="487973"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18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$ 400.000,00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strike="sng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sng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$ 4.000,00  </a:t>
                      </a:r>
                      <a:r>
                        <a:rPr lang="pt-BR" sz="1800" b="0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$ 2.800,00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56418"/>
                  </a:ext>
                </a:extLst>
              </a:tr>
              <a:tr h="487973"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18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$ 600.000,00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strike="sng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sng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$ 6.000,00 </a:t>
                      </a:r>
                      <a:r>
                        <a:rPr lang="pt-BR" sz="1800" b="0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$ 4.200,00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244728"/>
                  </a:ext>
                </a:extLst>
              </a:tr>
              <a:tr h="487973"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18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$ 1.000.000,00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strike="sng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sng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$ 10.000,00 </a:t>
                      </a:r>
                      <a:r>
                        <a:rPr lang="pt-BR" sz="1800" b="0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$ 7.000,00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534045"/>
                  </a:ext>
                </a:extLst>
              </a:tr>
              <a:tr h="487973">
                <a:tc>
                  <a:txBody>
                    <a:bodyPr/>
                    <a:lstStyle/>
                    <a:p>
                      <a:pPr algn="ctr"/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Acima de </a:t>
                      </a:r>
                      <a:r>
                        <a:rPr lang="pt-BR" sz="18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$ 1.000.000,00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strike="sng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sng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$ 12.000,00  </a:t>
                      </a:r>
                      <a:r>
                        <a:rPr lang="pt-BR" sz="1800" b="0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18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$ 8.400,00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565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66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Ícone&#10;&#10;Descrição gerada automaticamente com confiança baixa">
            <a:extLst>
              <a:ext uri="{FF2B5EF4-FFF2-40B4-BE49-F238E27FC236}">
                <a16:creationId xmlns:a16="http://schemas.microsoft.com/office/drawing/2014/main" id="{E8501687-81FA-AD81-612E-D41F8669A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58000" cy="990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CDC1631-DCEC-6E1C-742F-19A1F8C55E54}"/>
              </a:ext>
            </a:extLst>
          </p:cNvPr>
          <p:cNvSpPr txBox="1"/>
          <p:nvPr/>
        </p:nvSpPr>
        <p:spPr>
          <a:xfrm>
            <a:off x="411480" y="721811"/>
            <a:ext cx="6096000" cy="787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</a:rPr>
              <a:t>Escopo Geral</a:t>
            </a:r>
          </a:p>
          <a:p>
            <a:endParaRPr lang="pt-BR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Melhor performance nas cotações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Painel de cotação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Acesso a dados de mercado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Indicadores de vendedores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Exposição no Guia de Fornecedores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Possibilidade de novos clientes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Integração com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ERPs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Up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Selling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Cross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Selling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Controle processo vendas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Resposta a todas solicitações de pedidos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Queda do custo de aquisição de novos clientes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Maior poder de Negociação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</a:rPr>
              <a:t>Condições Comerciais</a:t>
            </a:r>
          </a:p>
          <a:p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Treinamento equipe comercial</a:t>
            </a: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Lista de clientes VMarket Food Service</a:t>
            </a: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Lista de produtos por cliente VMarket Food Service</a:t>
            </a: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Mensalidade no ato da contratação  / ativação </a:t>
            </a: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• Sem estadia mínima e Primeira Mensalidade após 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Qualquer dúvida, por favor, entre em contato. </a:t>
            </a: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Obrigado!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David </a:t>
            </a:r>
            <a:r>
              <a:rPr lang="pt-B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Gosain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(21) 99338 - 9828</a:t>
            </a:r>
          </a:p>
        </p:txBody>
      </p:sp>
    </p:spTree>
    <p:extLst>
      <p:ext uri="{BB962C8B-B14F-4D97-AF65-F5344CB8AC3E}">
        <p14:creationId xmlns:p14="http://schemas.microsoft.com/office/powerpoint/2010/main" val="10913257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60417</TotalTime>
  <Words>257</Words>
  <Application>Microsoft Macintosh PowerPoint</Application>
  <PresentationFormat>Personalizar</PresentationFormat>
  <Paragraphs>52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44</cp:revision>
  <cp:lastPrinted>2024-07-24T16:19:35Z</cp:lastPrinted>
  <dcterms:created xsi:type="dcterms:W3CDTF">2022-06-21T15:30:56Z</dcterms:created>
  <dcterms:modified xsi:type="dcterms:W3CDTF">2024-07-24T19:02:49Z</dcterms:modified>
</cp:coreProperties>
</file>